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8E71"/>
    <a:srgbClr val="EBE2D9"/>
    <a:srgbClr val="8D806D"/>
    <a:srgbClr val="685439"/>
    <a:srgbClr val="E2D3BD"/>
    <a:srgbClr val="006434"/>
    <a:srgbClr val="2A421A"/>
    <a:srgbClr val="255200"/>
    <a:srgbClr val="06323F"/>
    <a:srgbClr val="0832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53" autoAdjust="0"/>
    <p:restoredTop sz="94660"/>
  </p:normalViewPr>
  <p:slideViewPr>
    <p:cSldViewPr snapToGrid="0">
      <p:cViewPr>
        <p:scale>
          <a:sx n="30" d="100"/>
          <a:sy n="30" d="100"/>
        </p:scale>
        <p:origin x="756" y="-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lyn Gabriela Dalla Santa" userId="82b390bbe80d5e6b" providerId="LiveId" clId="{5E93A4D2-E47F-47C9-9C3E-423265EE1A91}"/>
    <pc:docChg chg="undo custSel addSld delSld modSld">
      <pc:chgData name="Evelyn Gabriela Dalla Santa" userId="82b390bbe80d5e6b" providerId="LiveId" clId="{5E93A4D2-E47F-47C9-9C3E-423265EE1A91}" dt="2025-09-19T20:12:19.390" v="131"/>
      <pc:docMkLst>
        <pc:docMk/>
      </pc:docMkLst>
      <pc:sldChg chg="addSp delSp modSp mod">
        <pc:chgData name="Evelyn Gabriela Dalla Santa" userId="82b390bbe80d5e6b" providerId="LiveId" clId="{5E93A4D2-E47F-47C9-9C3E-423265EE1A91}" dt="2025-09-19T20:11:59.554" v="127" actId="21"/>
        <pc:sldMkLst>
          <pc:docMk/>
          <pc:sldMk cId="2753883612" sldId="262"/>
        </pc:sldMkLst>
        <pc:spChg chg="mod">
          <ac:chgData name="Evelyn Gabriela Dalla Santa" userId="82b390bbe80d5e6b" providerId="LiveId" clId="{5E93A4D2-E47F-47C9-9C3E-423265EE1A91}" dt="2025-09-19T19:42:29.348" v="88" actId="1035"/>
          <ac:spMkLst>
            <pc:docMk/>
            <pc:sldMk cId="2753883612" sldId="262"/>
            <ac:spMk id="5" creationId="{1BB88925-86E9-464F-09A6-36790AD4E380}"/>
          </ac:spMkLst>
        </pc:spChg>
        <pc:spChg chg="mod">
          <ac:chgData name="Evelyn Gabriela Dalla Santa" userId="82b390bbe80d5e6b" providerId="LiveId" clId="{5E93A4D2-E47F-47C9-9C3E-423265EE1A91}" dt="2025-09-19T19:38:42.246" v="65"/>
          <ac:spMkLst>
            <pc:docMk/>
            <pc:sldMk cId="2753883612" sldId="262"/>
            <ac:spMk id="10" creationId="{288C22AE-B6D8-5EDF-2443-63B7ECCF5779}"/>
          </ac:spMkLst>
        </pc:spChg>
        <pc:spChg chg="mod">
          <ac:chgData name="Evelyn Gabriela Dalla Santa" userId="82b390bbe80d5e6b" providerId="LiveId" clId="{5E93A4D2-E47F-47C9-9C3E-423265EE1A91}" dt="2025-09-19T19:42:23.495" v="85" actId="1076"/>
          <ac:spMkLst>
            <pc:docMk/>
            <pc:sldMk cId="2753883612" sldId="262"/>
            <ac:spMk id="20" creationId="{B0BC98B5-2262-549C-309B-22EF6693B8D0}"/>
          </ac:spMkLst>
        </pc:spChg>
        <pc:picChg chg="add del mod">
          <ac:chgData name="Evelyn Gabriela Dalla Santa" userId="82b390bbe80d5e6b" providerId="LiveId" clId="{5E93A4D2-E47F-47C9-9C3E-423265EE1A91}" dt="2025-09-19T20:10:46.443" v="109" actId="478"/>
          <ac:picMkLst>
            <pc:docMk/>
            <pc:sldMk cId="2753883612" sldId="262"/>
            <ac:picMk id="2" creationId="{C1089461-D6E2-448C-B044-39076C5C45D8}"/>
          </ac:picMkLst>
        </pc:picChg>
        <pc:picChg chg="add del mod">
          <ac:chgData name="Evelyn Gabriela Dalla Santa" userId="82b390bbe80d5e6b" providerId="LiveId" clId="{5E93A4D2-E47F-47C9-9C3E-423265EE1A91}" dt="2025-09-19T20:11:56.811" v="125" actId="478"/>
          <ac:picMkLst>
            <pc:docMk/>
            <pc:sldMk cId="2753883612" sldId="262"/>
            <ac:picMk id="3" creationId="{F55F0D23-8B83-43F7-B4BF-FF1F74621AB2}"/>
          </ac:picMkLst>
        </pc:picChg>
        <pc:picChg chg="del">
          <ac:chgData name="Evelyn Gabriela Dalla Santa" userId="82b390bbe80d5e6b" providerId="LiveId" clId="{5E93A4D2-E47F-47C9-9C3E-423265EE1A91}" dt="2025-09-19T20:05:23.099" v="90" actId="478"/>
          <ac:picMkLst>
            <pc:docMk/>
            <pc:sldMk cId="2753883612" sldId="262"/>
            <ac:picMk id="6" creationId="{0910855A-773A-4719-9889-6F029E7CBC1B}"/>
          </ac:picMkLst>
        </pc:picChg>
        <pc:picChg chg="add mod">
          <ac:chgData name="Evelyn Gabriela Dalla Santa" userId="82b390bbe80d5e6b" providerId="LiveId" clId="{5E93A4D2-E47F-47C9-9C3E-423265EE1A91}" dt="2025-09-19T20:11:40.008" v="118" actId="14100"/>
          <ac:picMkLst>
            <pc:docMk/>
            <pc:sldMk cId="2753883612" sldId="262"/>
            <ac:picMk id="7" creationId="{2AACAFCB-E4A8-4427-A04A-C37A0C4A41AE}"/>
          </ac:picMkLst>
        </pc:picChg>
        <pc:picChg chg="add del mod">
          <ac:chgData name="Evelyn Gabriela Dalla Santa" userId="82b390bbe80d5e6b" providerId="LiveId" clId="{5E93A4D2-E47F-47C9-9C3E-423265EE1A91}" dt="2025-09-19T19:38:44.291" v="66" actId="478"/>
          <ac:picMkLst>
            <pc:docMk/>
            <pc:sldMk cId="2753883612" sldId="262"/>
            <ac:picMk id="7" creationId="{31BE8027-1EBC-4592-B705-AFF33DD00342}"/>
          </ac:picMkLst>
        </pc:picChg>
        <pc:picChg chg="add del mod">
          <ac:chgData name="Evelyn Gabriela Dalla Santa" userId="82b390bbe80d5e6b" providerId="LiveId" clId="{5E93A4D2-E47F-47C9-9C3E-423265EE1A91}" dt="2025-09-19T20:05:27.554" v="91" actId="478"/>
          <ac:picMkLst>
            <pc:docMk/>
            <pc:sldMk cId="2753883612" sldId="262"/>
            <ac:picMk id="11" creationId="{69FD71F7-A3AA-46E7-A1E5-84DE570AFB9A}"/>
          </ac:picMkLst>
        </pc:picChg>
        <pc:picChg chg="add del mod">
          <ac:chgData name="Evelyn Gabriela Dalla Santa" userId="82b390bbe80d5e6b" providerId="LiveId" clId="{5E93A4D2-E47F-47C9-9C3E-423265EE1A91}" dt="2025-09-19T20:11:59.554" v="127" actId="21"/>
          <ac:picMkLst>
            <pc:docMk/>
            <pc:sldMk cId="2753883612" sldId="262"/>
            <ac:picMk id="31" creationId="{95592219-8E74-4298-B54A-9AA116CF36C0}"/>
          </ac:picMkLst>
        </pc:picChg>
      </pc:sldChg>
      <pc:sldChg chg="addSp delSp modSp mod">
        <pc:chgData name="Evelyn Gabriela Dalla Santa" userId="82b390bbe80d5e6b" providerId="LiveId" clId="{5E93A4D2-E47F-47C9-9C3E-423265EE1A91}" dt="2025-09-19T20:12:19.390" v="131"/>
        <pc:sldMkLst>
          <pc:docMk/>
          <pc:sldMk cId="2138622439" sldId="263"/>
        </pc:sldMkLst>
        <pc:spChg chg="mod">
          <ac:chgData name="Evelyn Gabriela Dalla Santa" userId="82b390bbe80d5e6b" providerId="LiveId" clId="{5E93A4D2-E47F-47C9-9C3E-423265EE1A91}" dt="2025-09-19T19:42:42.207" v="89" actId="1076"/>
          <ac:spMkLst>
            <pc:docMk/>
            <pc:sldMk cId="2138622439" sldId="263"/>
            <ac:spMk id="5" creationId="{1BB88925-86E9-464F-09A6-36790AD4E380}"/>
          </ac:spMkLst>
        </pc:spChg>
        <pc:spChg chg="mod">
          <ac:chgData name="Evelyn Gabriela Dalla Santa" userId="82b390bbe80d5e6b" providerId="LiveId" clId="{5E93A4D2-E47F-47C9-9C3E-423265EE1A91}" dt="2025-09-19T19:42:10.033" v="82" actId="1076"/>
          <ac:spMkLst>
            <pc:docMk/>
            <pc:sldMk cId="2138622439" sldId="263"/>
            <ac:spMk id="10" creationId="{288C22AE-B6D8-5EDF-2443-63B7ECCF5779}"/>
          </ac:spMkLst>
        </pc:spChg>
        <pc:picChg chg="del">
          <ac:chgData name="Evelyn Gabriela Dalla Santa" userId="82b390bbe80d5e6b" providerId="LiveId" clId="{5E93A4D2-E47F-47C9-9C3E-423265EE1A91}" dt="2025-09-19T20:05:36.381" v="93" actId="478"/>
          <ac:picMkLst>
            <pc:docMk/>
            <pc:sldMk cId="2138622439" sldId="263"/>
            <ac:picMk id="19" creationId="{3C0CF244-DAA3-42B7-B6B4-A205DF63260B}"/>
          </ac:picMkLst>
        </pc:picChg>
        <pc:picChg chg="add del mod">
          <ac:chgData name="Evelyn Gabriela Dalla Santa" userId="82b390bbe80d5e6b" providerId="LiveId" clId="{5E93A4D2-E47F-47C9-9C3E-423265EE1A91}" dt="2025-09-19T20:12:11.999" v="130" actId="478"/>
          <ac:picMkLst>
            <pc:docMk/>
            <pc:sldMk cId="2138622439" sldId="263"/>
            <ac:picMk id="21" creationId="{547A9B0B-7584-4CF1-8C2E-DB4F0D337E31}"/>
          </ac:picMkLst>
        </pc:picChg>
        <pc:picChg chg="add del mod">
          <ac:chgData name="Evelyn Gabriela Dalla Santa" userId="82b390bbe80d5e6b" providerId="LiveId" clId="{5E93A4D2-E47F-47C9-9C3E-423265EE1A91}" dt="2025-09-19T20:05:35.397" v="92" actId="478"/>
          <ac:picMkLst>
            <pc:docMk/>
            <pc:sldMk cId="2138622439" sldId="263"/>
            <ac:picMk id="25" creationId="{A0E4C01B-6F31-4E31-AF1F-9CC9EE838349}"/>
          </ac:picMkLst>
        </pc:picChg>
        <pc:picChg chg="add mod">
          <ac:chgData name="Evelyn Gabriela Dalla Santa" userId="82b390bbe80d5e6b" providerId="LiveId" clId="{5E93A4D2-E47F-47C9-9C3E-423265EE1A91}" dt="2025-09-19T20:12:10.114" v="129" actId="1076"/>
          <ac:picMkLst>
            <pc:docMk/>
            <pc:sldMk cId="2138622439" sldId="263"/>
            <ac:picMk id="26" creationId="{48189CFB-F26F-4003-AF17-001F8B364AE0}"/>
          </ac:picMkLst>
        </pc:picChg>
        <pc:picChg chg="add mod">
          <ac:chgData name="Evelyn Gabriela Dalla Santa" userId="82b390bbe80d5e6b" providerId="LiveId" clId="{5E93A4D2-E47F-47C9-9C3E-423265EE1A91}" dt="2025-09-19T20:12:19.390" v="131"/>
          <ac:picMkLst>
            <pc:docMk/>
            <pc:sldMk cId="2138622439" sldId="263"/>
            <ac:picMk id="27" creationId="{E1A37B5B-0AC5-48FE-B8AF-12812C3153D8}"/>
          </ac:picMkLst>
        </pc:picChg>
      </pc:sldChg>
      <pc:sldChg chg="addSp delSp modSp add del mod setBg">
        <pc:chgData name="Evelyn Gabriela Dalla Santa" userId="82b390bbe80d5e6b" providerId="LiveId" clId="{5E93A4D2-E47F-47C9-9C3E-423265EE1A91}" dt="2025-09-17T00:11:45.229" v="39" actId="47"/>
        <pc:sldMkLst>
          <pc:docMk/>
          <pc:sldMk cId="3409309710" sldId="264"/>
        </pc:sldMkLst>
        <pc:spChg chg="mod">
          <ac:chgData name="Evelyn Gabriela Dalla Santa" userId="82b390bbe80d5e6b" providerId="LiveId" clId="{5E93A4D2-E47F-47C9-9C3E-423265EE1A91}" dt="2025-09-17T00:05:59.350" v="23" actId="207"/>
          <ac:spMkLst>
            <pc:docMk/>
            <pc:sldMk cId="3409309710" sldId="264"/>
            <ac:spMk id="3" creationId="{6513BE7C-CAA7-594A-2009-07754306F3AC}"/>
          </ac:spMkLst>
        </pc:spChg>
        <pc:spChg chg="mod">
          <ac:chgData name="Evelyn Gabriela Dalla Santa" userId="82b390bbe80d5e6b" providerId="LiveId" clId="{5E93A4D2-E47F-47C9-9C3E-423265EE1A91}" dt="2025-09-17T00:05:56.156" v="22" actId="207"/>
          <ac:spMkLst>
            <pc:docMk/>
            <pc:sldMk cId="3409309710" sldId="264"/>
            <ac:spMk id="6" creationId="{270CFEB0-AA7D-E7A9-40D0-DBB0BB77DA40}"/>
          </ac:spMkLst>
        </pc:spChg>
        <pc:spChg chg="mod">
          <ac:chgData name="Evelyn Gabriela Dalla Santa" userId="82b390bbe80d5e6b" providerId="LiveId" clId="{5E93A4D2-E47F-47C9-9C3E-423265EE1A91}" dt="2025-09-17T00:06:38.798" v="32" actId="207"/>
          <ac:spMkLst>
            <pc:docMk/>
            <pc:sldMk cId="3409309710" sldId="264"/>
            <ac:spMk id="8" creationId="{62DB8F87-E552-DA24-CF36-33FE66CA458B}"/>
          </ac:spMkLst>
        </pc:spChg>
        <pc:spChg chg="mod">
          <ac:chgData name="Evelyn Gabriela Dalla Santa" userId="82b390bbe80d5e6b" providerId="LiveId" clId="{5E93A4D2-E47F-47C9-9C3E-423265EE1A91}" dt="2025-09-17T00:06:42.010" v="33" actId="207"/>
          <ac:spMkLst>
            <pc:docMk/>
            <pc:sldMk cId="3409309710" sldId="264"/>
            <ac:spMk id="11" creationId="{1FDCEC62-17F8-E197-B5B4-CE49FC1603F0}"/>
          </ac:spMkLst>
        </pc:spChg>
        <pc:spChg chg="mod">
          <ac:chgData name="Evelyn Gabriela Dalla Santa" userId="82b390bbe80d5e6b" providerId="LiveId" clId="{5E93A4D2-E47F-47C9-9C3E-423265EE1A91}" dt="2025-09-17T00:06:45.572" v="34" actId="207"/>
          <ac:spMkLst>
            <pc:docMk/>
            <pc:sldMk cId="3409309710" sldId="264"/>
            <ac:spMk id="13" creationId="{C6D884B3-0C25-6792-ED14-37164E5878C1}"/>
          </ac:spMkLst>
        </pc:spChg>
        <pc:spChg chg="mod">
          <ac:chgData name="Evelyn Gabriela Dalla Santa" userId="82b390bbe80d5e6b" providerId="LiveId" clId="{5E93A4D2-E47F-47C9-9C3E-423265EE1A91}" dt="2025-09-17T00:06:48.086" v="35" actId="207"/>
          <ac:spMkLst>
            <pc:docMk/>
            <pc:sldMk cId="3409309710" sldId="264"/>
            <ac:spMk id="15" creationId="{EC37F721-C6CF-E8D3-2D78-0795C930394B}"/>
          </ac:spMkLst>
        </pc:spChg>
        <pc:picChg chg="add del">
          <ac:chgData name="Evelyn Gabriela Dalla Santa" userId="82b390bbe80d5e6b" providerId="LiveId" clId="{5E93A4D2-E47F-47C9-9C3E-423265EE1A91}" dt="2025-09-17T00:07:22.020" v="38" actId="478"/>
          <ac:picMkLst>
            <pc:docMk/>
            <pc:sldMk cId="3409309710" sldId="264"/>
            <ac:picMk id="24" creationId="{65AC1552-926C-4778-9CB8-4A7DC5F5958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85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4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21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8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85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16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78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004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38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2732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741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2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70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8E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1367B0C6-37F8-494F-826F-A23C18457F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29" r="16568" b="3639"/>
          <a:stretch/>
        </p:blipFill>
        <p:spPr>
          <a:xfrm>
            <a:off x="-145202" y="0"/>
            <a:ext cx="32544490" cy="43200638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1BB88925-86E9-464F-09A6-36790AD4E380}"/>
              </a:ext>
            </a:extLst>
          </p:cNvPr>
          <p:cNvSpPr/>
          <p:nvPr/>
        </p:nvSpPr>
        <p:spPr>
          <a:xfrm>
            <a:off x="270104" y="3477210"/>
            <a:ext cx="31710086" cy="39368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B0BC98B5-2262-549C-309B-22EF6693B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646" y="3477210"/>
            <a:ext cx="29006803" cy="133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TÍTULO: SUBTÍTULO (o subtítulo é opcional) </a:t>
            </a:r>
            <a:endParaRPr lang="pt-B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288C22AE-B6D8-5EDF-2443-63B7ECCF5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015" y="4815951"/>
            <a:ext cx="29006802" cy="256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Autores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Afiliação (Curso, Universidade) </a:t>
            </a:r>
          </a:p>
          <a:p>
            <a:pPr algn="ctr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Área temática - Categoria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s-E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94">
            <a:extLst>
              <a:ext uri="{FF2B5EF4-FFF2-40B4-BE49-F238E27FC236}">
                <a16:creationId xmlns:a16="http://schemas.microsoft.com/office/drawing/2014/main" id="{5AEE2627-4C24-B022-1939-0B857E03F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7846792"/>
            <a:ext cx="15013308" cy="783747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24" name="CaixaDeTexto 13">
            <a:extLst>
              <a:ext uri="{FF2B5EF4-FFF2-40B4-BE49-F238E27FC236}">
                <a16:creationId xmlns:a16="http://schemas.microsoft.com/office/drawing/2014/main" id="{13EB68A3-2AE9-323B-95BD-7AB5D0EB1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8926911"/>
            <a:ext cx="15013308" cy="686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introdução deverá conter a contextualização do tema e da problematização, assim como apresentação da pesquisa ou do relato de experiência. Nesta seção também é indicada a relevância teórica ou aplicação prática do trabalho.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o pôster, os objetivos dos trabalhos podem ser descritos na introdução.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Diferentemente do resumo, não há limites de caracteres para o corpo do texto inserido no pôster.  </a:t>
            </a:r>
          </a:p>
        </p:txBody>
      </p:sp>
      <p:sp>
        <p:nvSpPr>
          <p:cNvPr id="25" name="Text Box 294">
            <a:extLst>
              <a:ext uri="{FF2B5EF4-FFF2-40B4-BE49-F238E27FC236}">
                <a16:creationId xmlns:a16="http://schemas.microsoft.com/office/drawing/2014/main" id="{C8E4BCFD-3A66-0E25-30C6-B54F16036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18557322"/>
            <a:ext cx="15013308" cy="783747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26" name="CaixaDeTexto 13">
            <a:extLst>
              <a:ext uri="{FF2B5EF4-FFF2-40B4-BE49-F238E27FC236}">
                <a16:creationId xmlns:a16="http://schemas.microsoft.com/office/drawing/2014/main" id="{07871F5F-F546-B58F-28E8-48081886B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19774992"/>
            <a:ext cx="15013308" cy="809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destinada a apresentação do tipo de pesquisa, à abordagem, ao local, à população e amostra, às técnicas e/ou instrumentos de coleta de dados, à metodologia de análise de dados, procedimentos éticos da pesquisa, e outros aspectos que o autor considerar necessário. Para os trabalhos de revisão de literatura – narrativa, integrativa ou sistemática –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deve-se especificar os critérios de busca, inclusão ou exclusão utilizados e outros aspectos relevantes. 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  <a:p>
            <a:pPr algn="just"/>
            <a:endParaRPr lang="pt-B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trabalhos que necessitam a aprovação pelos respectivos Comitês de Ética em Pesquisa (CEP), devem, OBRIGATORIAMENTE, inserir na metodologia o número do protocolo de aprovação da pesquisa.</a:t>
            </a:r>
          </a:p>
        </p:txBody>
      </p:sp>
      <p:sp>
        <p:nvSpPr>
          <p:cNvPr id="27" name="Text Box 294">
            <a:extLst>
              <a:ext uri="{FF2B5EF4-FFF2-40B4-BE49-F238E27FC236}">
                <a16:creationId xmlns:a16="http://schemas.microsoft.com/office/drawing/2014/main" id="{02CF6CF1-17B9-8E4A-E8A2-1B0993BE7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7269" y="7846792"/>
            <a:ext cx="15013308" cy="783747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DISCUSSÕES</a:t>
            </a:r>
          </a:p>
        </p:txBody>
      </p:sp>
      <p:sp>
        <p:nvSpPr>
          <p:cNvPr id="28" name="CaixaDeTexto 13">
            <a:extLst>
              <a:ext uri="{FF2B5EF4-FFF2-40B4-BE49-F238E27FC236}">
                <a16:creationId xmlns:a16="http://schemas.microsoft.com/office/drawing/2014/main" id="{DBE7EFBD-7091-914B-B9D9-8BC6417C5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7269" y="8902584"/>
            <a:ext cx="15013308" cy="741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Nesta seção são apresentados os resultados em conformidade com os objetivos, bem como são confrontados com a teoria, destacando as semelhanças e diferenças dos resultados em relação aos estudos precedentes.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tabelas, gráficos, figuras e quadros devem seguir o padrão indicado na normalização UNIARP – título, fonte e interior dos elementos são escritos em </a:t>
            </a:r>
            <a:r>
              <a:rPr lang="pt-B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  <a:p>
            <a:pPr algn="just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294">
            <a:extLst>
              <a:ext uri="{FF2B5EF4-FFF2-40B4-BE49-F238E27FC236}">
                <a16:creationId xmlns:a16="http://schemas.microsoft.com/office/drawing/2014/main" id="{BC6D989C-5287-9860-29E0-BB24A275B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26661216"/>
            <a:ext cx="15013308" cy="783747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30" name="CaixaDeTexto 13">
            <a:extLst>
              <a:ext uri="{FF2B5EF4-FFF2-40B4-BE49-F238E27FC236}">
                <a16:creationId xmlns:a16="http://schemas.microsoft.com/office/drawing/2014/main" id="{8FCDB6B1-5851-0505-0FA6-A1CE3D769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27717008"/>
            <a:ext cx="15013308" cy="317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onde são retomados os aspectos mais relevantes do estudo ou da experiência apresentada, considerando-se, em sua elaboração, os objetivos propostos. Também são apresentadas as principais limitações da pesquisa ou da experiência desenvolvida e sugestões para sua sequência. </a:t>
            </a:r>
          </a:p>
        </p:txBody>
      </p:sp>
      <p:sp>
        <p:nvSpPr>
          <p:cNvPr id="43" name="Text Box 294">
            <a:extLst>
              <a:ext uri="{FF2B5EF4-FFF2-40B4-BE49-F238E27FC236}">
                <a16:creationId xmlns:a16="http://schemas.microsoft.com/office/drawing/2014/main" id="{2C3B386E-FF52-55FE-62C4-19D8E971C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1722" y="32255773"/>
            <a:ext cx="15013308" cy="1420750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INSTITUIÇÕES FINANCIADORAS E APOIADORAS / AGRADECIMENTOS</a:t>
            </a:r>
            <a:endParaRPr lang="en-US" sz="4286" b="1" dirty="0">
              <a:solidFill>
                <a:srgbClr val="68543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CaixaDeTexto 13">
            <a:extLst>
              <a:ext uri="{FF2B5EF4-FFF2-40B4-BE49-F238E27FC236}">
                <a16:creationId xmlns:a16="http://schemas.microsoft.com/office/drawing/2014/main" id="{3D27B739-5312-FC94-FDDF-DA8535A0C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1722" y="34057703"/>
            <a:ext cx="15013308" cy="193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Campo destinado ao agradecimento à(s) agência(s) de fomento de financiamento do projeto (PAEC, FAP, art. 170 e 171, ou outras instituições). Deve ser escrito de forma breve.</a:t>
            </a:r>
          </a:p>
        </p:txBody>
      </p:sp>
      <p:sp>
        <p:nvSpPr>
          <p:cNvPr id="45" name="Text Box 294">
            <a:extLst>
              <a:ext uri="{FF2B5EF4-FFF2-40B4-BE49-F238E27FC236}">
                <a16:creationId xmlns:a16="http://schemas.microsoft.com/office/drawing/2014/main" id="{3D2CBB81-BBCE-51B4-5D9C-CE637C378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36377799"/>
            <a:ext cx="15013308" cy="783747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en-US" sz="4286" b="1" dirty="0">
              <a:solidFill>
                <a:srgbClr val="68543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CaixaDeTexto 13">
            <a:extLst>
              <a:ext uri="{FF2B5EF4-FFF2-40B4-BE49-F238E27FC236}">
                <a16:creationId xmlns:a16="http://schemas.microsoft.com/office/drawing/2014/main" id="{95796E73-74C5-4CD1-4516-02285930C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37472928"/>
            <a:ext cx="15013308" cy="120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referências bibliográficas deverão ser apresentadas em ordem alfabética, de acordo com a Normalização da UNIARP. Espaçamento simples entre linhas.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5F0D23-8B83-43F7-B4BF-FF1F74621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5030" y="291460"/>
            <a:ext cx="2912803" cy="291280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AACAFCB-E4A8-4427-A04A-C37A0C4A41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05" y="291460"/>
            <a:ext cx="28714926" cy="2912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883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8E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m 23">
            <a:extLst>
              <a:ext uri="{FF2B5EF4-FFF2-40B4-BE49-F238E27FC236}">
                <a16:creationId xmlns:a16="http://schemas.microsoft.com/office/drawing/2014/main" id="{65AC1552-926C-4778-9CB8-4A7DC5F595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29" r="16568" b="3639"/>
          <a:stretch/>
        </p:blipFill>
        <p:spPr>
          <a:xfrm>
            <a:off x="-145202" y="0"/>
            <a:ext cx="32544490" cy="43200638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1BB88925-86E9-464F-09A6-36790AD4E380}"/>
              </a:ext>
            </a:extLst>
          </p:cNvPr>
          <p:cNvSpPr/>
          <p:nvPr/>
        </p:nvSpPr>
        <p:spPr>
          <a:xfrm>
            <a:off x="270104" y="3498496"/>
            <a:ext cx="31710086" cy="39368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AD8E71"/>
              </a:solidFill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B0BC98B5-2262-549C-309B-22EF6693B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646" y="3477210"/>
            <a:ext cx="29006803" cy="133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TÍTULO: SUBTÍTULO (o subtítulo é opcional) </a:t>
            </a:r>
            <a:endParaRPr lang="pt-B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288C22AE-B6D8-5EDF-2443-63B7ECCF5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243" y="4595680"/>
            <a:ext cx="29006802" cy="2723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endParaRPr lang="es-E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Autores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Afiliação (Curso, Universidade) </a:t>
            </a:r>
          </a:p>
          <a:p>
            <a:pPr algn="ctr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Área temática - Categoria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s-E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94">
            <a:extLst>
              <a:ext uri="{FF2B5EF4-FFF2-40B4-BE49-F238E27FC236}">
                <a16:creationId xmlns:a16="http://schemas.microsoft.com/office/drawing/2014/main" id="{6513BE7C-CAA7-594A-2009-07754306F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2" y="7846792"/>
            <a:ext cx="30432863" cy="761211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4" name="CaixaDeTexto 13">
            <a:extLst>
              <a:ext uri="{FF2B5EF4-FFF2-40B4-BE49-F238E27FC236}">
                <a16:creationId xmlns:a16="http://schemas.microsoft.com/office/drawing/2014/main" id="{5138052B-8B2C-356C-64B4-D4539E7EC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8926911"/>
            <a:ext cx="30432862" cy="440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introdução deverá conter a contextualização do tema e da problematização, assim como apresentação da pesquisa ou do relato de experiência. Nesta seção também é indicada a relevância teórica ou aplicação prática do trabalho.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o pôster, os objetivos dos trabalhos podem ser descritos na introdução.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Diferentemente do resumo, não há limites de caracteres para o corpo do texto inserido no pôster.  </a:t>
            </a:r>
          </a:p>
        </p:txBody>
      </p:sp>
      <p:sp>
        <p:nvSpPr>
          <p:cNvPr id="6" name="Text Box 294">
            <a:extLst>
              <a:ext uri="{FF2B5EF4-FFF2-40B4-BE49-F238E27FC236}">
                <a16:creationId xmlns:a16="http://schemas.microsoft.com/office/drawing/2014/main" id="{270CFEB0-AA7D-E7A9-40D0-DBB0BB77D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14653102"/>
            <a:ext cx="30432862" cy="761211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7" name="CaixaDeTexto 13">
            <a:extLst>
              <a:ext uri="{FF2B5EF4-FFF2-40B4-BE49-F238E27FC236}">
                <a16:creationId xmlns:a16="http://schemas.microsoft.com/office/drawing/2014/main" id="{0BAD14F3-C6B0-2056-768A-BAEB3491A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1" y="16047716"/>
            <a:ext cx="30432861" cy="5016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destinada a apresentação do tipo de pesquisa, à abordagem, ao local, à população e amostra, às técnicas e/ou instrumentos de coleta de dados, à metodologia de análise de dados, procedimentos éticos da pesquisa, e outros aspectos que o autor considerar necessário. Para os trabalhos de revisão de literatura – narrativa, integrativa ou sistemática –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deve-se especificar os critérios de busca, inclusão ou exclusão utilizados e outros aspectos relevantes. 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  <a:p>
            <a:pPr algn="just"/>
            <a:endParaRPr lang="pt-B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trabalhos que necessitam a aprovação pelos respectivos Comitês de Ética em Pesquisa (CEP), devem, OBRIGATORIAMENTE, inserir na metodologia o número do protocolo de aprovação da pesquisa.</a:t>
            </a:r>
          </a:p>
        </p:txBody>
      </p:sp>
      <p:sp>
        <p:nvSpPr>
          <p:cNvPr id="8" name="Text Box 294">
            <a:extLst>
              <a:ext uri="{FF2B5EF4-FFF2-40B4-BE49-F238E27FC236}">
                <a16:creationId xmlns:a16="http://schemas.microsoft.com/office/drawing/2014/main" id="{62DB8F87-E552-DA24-CF36-33FE66CA4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1" y="22310965"/>
            <a:ext cx="30432860" cy="761211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DISCUSSÕES</a:t>
            </a:r>
          </a:p>
        </p:txBody>
      </p:sp>
      <p:sp>
        <p:nvSpPr>
          <p:cNvPr id="9" name="CaixaDeTexto 13">
            <a:extLst>
              <a:ext uri="{FF2B5EF4-FFF2-40B4-BE49-F238E27FC236}">
                <a16:creationId xmlns:a16="http://schemas.microsoft.com/office/drawing/2014/main" id="{37E58E33-155F-D6FB-7A04-146D6EC39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1" y="23695288"/>
            <a:ext cx="30432859" cy="49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Nesta seção são apresentados os resultados em conformidade com os objetivos, bem como são confrontados com a teoria, destacando as semelhanças e diferenças dos resultados em relação aos estudos precedentes.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tabelas, gráficos, figuras e quadros devem seguir o padrão indicado na normalização UNIARP – título, fonte e interior dos elementos são escritos em </a:t>
            </a:r>
            <a:r>
              <a:rPr lang="pt-B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  <a:p>
            <a:pPr algn="just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294">
            <a:extLst>
              <a:ext uri="{FF2B5EF4-FFF2-40B4-BE49-F238E27FC236}">
                <a16:creationId xmlns:a16="http://schemas.microsoft.com/office/drawing/2014/main" id="{1FDCEC62-17F8-E197-B5B4-CE49FC160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0" y="28910145"/>
            <a:ext cx="30432859" cy="761211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12" name="CaixaDeTexto 13">
            <a:extLst>
              <a:ext uri="{FF2B5EF4-FFF2-40B4-BE49-F238E27FC236}">
                <a16:creationId xmlns:a16="http://schemas.microsoft.com/office/drawing/2014/main" id="{583CAB50-2779-1244-CD36-10F231409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0" y="29990007"/>
            <a:ext cx="30432858" cy="132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onde são retomados os aspectos mais relevantes do estudo ou da experiência apresentada, considerando-se, em sua elaboração, os objetivos propostos. Também são apresentadas as principais limitações da pesquisa ou da experiência desenvolvida e sugestões para sua sequência. </a:t>
            </a:r>
          </a:p>
        </p:txBody>
      </p:sp>
      <p:sp>
        <p:nvSpPr>
          <p:cNvPr id="13" name="Text Box 294">
            <a:extLst>
              <a:ext uri="{FF2B5EF4-FFF2-40B4-BE49-F238E27FC236}">
                <a16:creationId xmlns:a16="http://schemas.microsoft.com/office/drawing/2014/main" id="{C6D884B3-0C25-6792-ED14-37164E587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0" y="32636953"/>
            <a:ext cx="15013308" cy="1420750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INSTITUIÇÕES FINANCIADORAS E APOIADORAS / AGRADECIMENTOS</a:t>
            </a:r>
            <a:endParaRPr lang="en-US" sz="4286" b="1" dirty="0">
              <a:solidFill>
                <a:srgbClr val="68543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0E9FA53-9073-A9D5-8B73-77DCBDCD6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0" y="34644881"/>
            <a:ext cx="15013308" cy="193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Campo destinado ao agradecimento à(s) agência(s) de fomento de financiamento do projeto (PAEC, FAP, art. 170 e 171, ou outras instituições). Deve ser escrito de forma breve.</a:t>
            </a:r>
          </a:p>
        </p:txBody>
      </p:sp>
      <p:sp>
        <p:nvSpPr>
          <p:cNvPr id="15" name="Text Box 294">
            <a:extLst>
              <a:ext uri="{FF2B5EF4-FFF2-40B4-BE49-F238E27FC236}">
                <a16:creationId xmlns:a16="http://schemas.microsoft.com/office/drawing/2014/main" id="{EC37F721-C6CF-E8D3-2D78-0795C9303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46490" y="32669797"/>
            <a:ext cx="15013308" cy="783747"/>
          </a:xfrm>
          <a:prstGeom prst="rect">
            <a:avLst/>
          </a:prstGeom>
          <a:solidFill>
            <a:srgbClr val="EBE2D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rgbClr val="6854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en-US" sz="4286" b="1" dirty="0">
              <a:solidFill>
                <a:srgbClr val="68543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3">
            <a:extLst>
              <a:ext uri="{FF2B5EF4-FFF2-40B4-BE49-F238E27FC236}">
                <a16:creationId xmlns:a16="http://schemas.microsoft.com/office/drawing/2014/main" id="{24D80981-35BB-E74E-869A-EF0B5267F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46490" y="33813961"/>
            <a:ext cx="15013308" cy="120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referências bibliográficas deverão ser apresentadas em ordem alfabética, de acordo com a Normalização da UNIARP. Espaçamento simples entre linhas.</a:t>
            </a:r>
          </a:p>
        </p:txBody>
      </p:sp>
      <p:sp>
        <p:nvSpPr>
          <p:cNvPr id="22" name="Rectangle 1">
            <a:extLst>
              <a:ext uri="{FF2B5EF4-FFF2-40B4-BE49-F238E27FC236}">
                <a16:creationId xmlns:a16="http://schemas.microsoft.com/office/drawing/2014/main" id="{34A0A075-93C2-4DC8-AD30-5354681E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3992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388A4685-74C4-4EB1-B9E1-90DFCDD4A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23992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48189CFB-F26F-4003-AF17-001F8B364A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04" y="330455"/>
            <a:ext cx="28714926" cy="2912803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E1A37B5B-0AC5-48FE-B8AF-12812C3153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5030" y="291460"/>
            <a:ext cx="2912803" cy="2912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622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838</Words>
  <Application>Microsoft Office PowerPoint</Application>
  <PresentationFormat>Personalizar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Designer UNIARP</dc:creator>
  <cp:lastModifiedBy>Ariana Centa</cp:lastModifiedBy>
  <cp:revision>29</cp:revision>
  <dcterms:created xsi:type="dcterms:W3CDTF">2019-11-07T17:45:42Z</dcterms:created>
  <dcterms:modified xsi:type="dcterms:W3CDTF">2025-09-19T20:37:06Z</dcterms:modified>
</cp:coreProperties>
</file>