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 Vinicius Rossa" userId="1c74ca16-a2d7-4075-916a-bdc0d3c0b32b" providerId="ADAL" clId="{CB930F27-824D-4ECF-AC40-E787D8053D8E}"/>
    <pc:docChg chg="delSld">
      <pc:chgData name="Rafael Vinicius Rossa" userId="1c74ca16-a2d7-4075-916a-bdc0d3c0b32b" providerId="ADAL" clId="{CB930F27-824D-4ECF-AC40-E787D8053D8E}" dt="2026-10-02T17:36:49.419" v="0" actId="47"/>
      <pc:docMkLst>
        <pc:docMk/>
      </pc:docMkLst>
      <pc:sldChg chg="del">
        <pc:chgData name="Rafael Vinicius Rossa" userId="1c74ca16-a2d7-4075-916a-bdc0d3c0b32b" providerId="ADAL" clId="{CB930F27-824D-4ECF-AC40-E787D8053D8E}" dt="2026-10-02T17:36:49.419" v="0" actId="47"/>
        <pc:sldMkLst>
          <pc:docMk/>
          <pc:sldMk cId="3604226347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3D21B-F192-BE99-4366-DB13A4D24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C1371A-6BF2-5057-A3BB-88D90BFA3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2A1299-7777-9DD5-3880-FBCE3FE7F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D45C5E-E59D-B4B8-8C1C-FA9526FF9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FCDA48-857F-632E-0ECF-B564EAF9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315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5FF00-FE6E-56FD-2974-38F195BC2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A95E78-37D9-F45D-E3DD-93FC4EB64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564D0E-DE92-F17B-DEB4-DCF08B7D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3E3D7E-66B5-A615-34F8-749B7310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8772D0-02EC-61E1-BC0D-1C48265D7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67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4B2B6-8449-1371-61A8-1BBFF630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7AD2A8-F920-FB82-3F42-6CC82DD44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F2AB0C-5FAE-51C5-FDF4-588B53326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84F13B-F6E2-602B-6469-ECF0A758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F32E6B-DA66-C389-FB5F-2F816F8C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82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6F136-2C25-5E96-9035-A9A7A956B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F6A086-ECF6-56E9-3BDC-C0D64CA14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773F45B-7D0B-C79C-E26A-0369E9E38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20D565-8A96-724A-8638-7DA1C17D1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0D415D-8CD8-2FBE-F11E-EC02EC13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D251EE-A172-9309-CED6-4594F757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049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63A5FE-FC10-2C5F-7A51-2D9D920A2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73B89D-C7FA-F4FB-E3D9-87E633C7B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093FC6-55A8-6084-A3C1-23A5DF973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97E0671-7D88-0482-EB72-8D86F0553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F167C4E-2736-08FE-9C16-807B3129E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4E01F7B-6BFF-58FE-2F00-CA7EADC83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95743C-B90A-408C-8F7F-28FEEC3C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E3D0844-0590-C37E-0802-E01FAF5C3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511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1E8C1-B9F6-6D33-FDD7-176BF285F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CA2602C-6136-4812-4874-757E1EB5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2EFEA6-0091-8CDC-2063-26BFEF3A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5A47E7-0F96-F50F-2D80-107AD9EE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21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279BB9E-D499-33A4-FA57-93DF295E0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CAE0514-2B08-0227-E155-7F8BF6FE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B0D657-C78B-C5AD-A9ED-7ECBDC13B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48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9F239-DEA0-CE82-6100-F39F557C7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8F3941-F1A3-6B6A-5D93-295939555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1FFB6B-A6CA-217D-ECB5-338EA2897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74143D-95DF-2D3A-8764-6C124BF2A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4E264E-9FBE-2B7D-650D-0B1983CE4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ED4B10-5C71-A3B5-55D5-DADC27B1D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63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5B744-3FDD-6D54-8DEE-EA5AB2D5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F794707-C295-F2BC-7A16-443C509F3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38ADC7-B8A3-D24B-4645-3569919DB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825D18-B139-4FAA-E840-7F0DD1E38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6FEE06-C0F7-3A48-F888-14884DD2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1FABA1-EBE4-8C53-291A-95C97E59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27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1974A-6393-4CE4-167C-FAB695501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8B79139-45B4-3440-1EA6-75ADC2F17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887AE1-707F-E74D-1BF6-53D54BF0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5223AC-EFFA-CB55-77B5-1DABD8C6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6913D2-858F-2C06-5539-5CC879D62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51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F2CE80-B637-F5B1-0859-F27762F7F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ABBA5E-1B40-5BC9-1E76-E22EFFCE0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B40DE6-292F-C2AA-2476-78D1A83EB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41E32A-6086-1FF6-964D-ED669C55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7D9269-4D46-4FDE-4A31-1FC139A5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13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5EE43EE-807F-5A30-15A8-DAC1E79B0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36F1DE-959F-3981-D69E-C6A45FF92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3C5EC4-2115-E807-351D-26F5A8A296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D58739-9820-4989-B2CE-D85D8AFFC445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ECDF8A-5B30-A1D9-F279-7A42C0D4A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3761C1-0F03-C89F-74EE-BA3278CBF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983726-DF3C-4E4C-AC2B-EDC8C7E6A9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680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7691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1034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016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671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90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3352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0983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5138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8DE82-B39F-6044-86A4-61C5386E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1419225"/>
            <a:ext cx="10039350" cy="795338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1DA356-499A-A3CF-05CE-40549AA8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325" y="2604134"/>
            <a:ext cx="10039350" cy="2610803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12584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Rafael Vinicius Rossa</dc:creator>
  <cp:lastModifiedBy>Rafael Vinicius Rossa</cp:lastModifiedBy>
  <cp:revision>1</cp:revision>
  <dcterms:created xsi:type="dcterms:W3CDTF">2026-10-02T17:34:14Z</dcterms:created>
  <dcterms:modified xsi:type="dcterms:W3CDTF">2026-10-02T17:36:52Z</dcterms:modified>
</cp:coreProperties>
</file>